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343" r:id="rId126"/>
    <p:sldId id="352" r:id="rId127"/>
    <p:sldId id="353" r:id="rId128"/>
    <p:sldId id="355" r:id="rId129"/>
    <p:sldId id="354" r:id="rId130"/>
    <p:sldId id="356" r:id="rId131"/>
    <p:sldId id="357" r:id="rId132"/>
    <p:sldId id="358" r:id="rId133"/>
    <p:sldId id="359" r:id="rId134"/>
    <p:sldId id="346" r:id="rId135"/>
    <p:sldId id="347" r:id="rId136"/>
    <p:sldId id="348" r:id="rId137"/>
    <p:sldId id="349" r:id="rId138"/>
    <p:sldId id="350" r:id="rId139"/>
    <p:sldId id="351" r:id="rId140"/>
    <p:sldId id="360" r:id="rId141"/>
    <p:sldId id="362" r:id="rId142"/>
    <p:sldId id="363" r:id="rId143"/>
    <p:sldId id="365" r:id="rId144"/>
    <p:sldId id="364" r:id="rId145"/>
    <p:sldId id="367" r:id="rId146"/>
    <p:sldId id="368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</a:t>
            </a:r>
            <a:r>
              <a:rPr lang="en-IN" dirty="0" err="1"/>
              <a:t>imgages</a:t>
            </a:r>
            <a:r>
              <a:rPr lang="en-IN" dirty="0"/>
              <a:t>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9E92C-1B73-A621-B292-66970E85DCA5}"/>
              </a:ext>
            </a:extLst>
          </p:cNvPr>
          <p:cNvSpPr txBox="1"/>
          <p:nvPr/>
        </p:nvSpPr>
        <p:spPr>
          <a:xfrm>
            <a:off x="3039836" y="3244334"/>
            <a:ext cx="6101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https://developers.google.com/edu/python/lists#for-and-in</a:t>
            </a:r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2154</TotalTime>
  <Words>605</Words>
  <Application>Microsoft Office PowerPoint</Application>
  <PresentationFormat>Widescreen</PresentationFormat>
  <Paragraphs>118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imgages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339</cp:revision>
  <dcterms:created xsi:type="dcterms:W3CDTF">2025-02-04T07:59:30Z</dcterms:created>
  <dcterms:modified xsi:type="dcterms:W3CDTF">2025-02-21T15:39:25Z</dcterms:modified>
</cp:coreProperties>
</file>